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17"/>
    <p:restoredTop sz="94674"/>
  </p:normalViewPr>
  <p:slideViewPr>
    <p:cSldViewPr>
      <p:cViewPr varScale="1">
        <p:scale>
          <a:sx n="124" d="100"/>
          <a:sy n="124" d="100"/>
        </p:scale>
        <p:origin x="64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9E28A-2A5A-004F-88FE-92280F77ABD3}" type="datetimeFigureOut">
              <a:rPr lang="es-MX" smtClean="0"/>
              <a:t>25/04/24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45A56-B261-4742-B375-0337873BE05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6281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B45A56-B261-4742-B375-0337873BE05A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6598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3774593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indent="-324900" algn="ctr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05482"/>
          <a:ext cx="9144000" cy="6672957"/>
          <a:chOff x="0" y="205482"/>
          <a:chExt cx="9144000" cy="6672957"/>
        </a:xfrm>
      </p:grpSpPr>
      <p:grpSp>
        <p:nvGrpSpPr>
          <p:cNvPr id="17" name="Grupo 16">
            <a:extLst>
              <a:ext uri="{FF2B5EF4-FFF2-40B4-BE49-F238E27FC236}">
                <a16:creationId xmlns:a16="http://schemas.microsoft.com/office/drawing/2014/main" id="{3E89BD33-AC4A-1D18-B836-71196D8C3B9B}"/>
              </a:ext>
            </a:extLst>
          </p:cNvPr>
          <p:cNvGrpSpPr/>
          <p:nvPr/>
        </p:nvGrpSpPr>
        <p:grpSpPr>
          <a:xfrm>
            <a:off x="0" y="205483"/>
            <a:ext cx="9144000" cy="6121653"/>
            <a:chOff x="0" y="205483"/>
            <a:chExt cx="9144000" cy="6121653"/>
          </a:xfrm>
        </p:grpSpPr>
        <p:pic>
          <p:nvPicPr>
            <p:cNvPr id="2" name="Slide"/>
            <p:cNvPicPr>
              <a:picLocks noChangeAspect="1"/>
            </p:cNvPicPr>
            <p:nvPr/>
          </p:nvPicPr>
          <p:blipFill rotWithShape="1">
            <a:blip r:embed="rId3"/>
            <a:srcRect b="6736"/>
            <a:stretch/>
          </p:blipFill>
          <p:spPr>
            <a:xfrm>
              <a:off x="0" y="205483"/>
              <a:ext cx="9144000" cy="6031830"/>
            </a:xfrm>
            <a:prstGeom prst="rect">
              <a:avLst/>
            </a:prstGeom>
          </p:spPr>
        </p:pic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52061484-2441-8C1A-2D59-1B0BAA3D46D6}"/>
                </a:ext>
              </a:extLst>
            </p:cNvPr>
            <p:cNvSpPr txBox="1"/>
            <p:nvPr/>
          </p:nvSpPr>
          <p:spPr>
            <a:xfrm>
              <a:off x="107504" y="836712"/>
              <a:ext cx="3024336" cy="276999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r>
                <a:rPr lang="es-MX" sz="1200" b="1" dirty="0"/>
                <a:t>CLIENTE / SEGMENTO: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A02910C8-862C-3F79-195E-8B209401E3A2}"/>
                </a:ext>
              </a:extLst>
            </p:cNvPr>
            <p:cNvSpPr txBox="1"/>
            <p:nvPr/>
          </p:nvSpPr>
          <p:spPr>
            <a:xfrm>
              <a:off x="4932040" y="836711"/>
              <a:ext cx="3024336" cy="276999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r>
                <a:rPr lang="es-MX" sz="1200" b="1" dirty="0"/>
                <a:t>PRODUCTO / SERVICIO:</a:t>
              </a:r>
            </a:p>
          </p:txBody>
        </p:sp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B60E154D-2F77-5168-D441-1B7C4D7DF51E}"/>
                </a:ext>
              </a:extLst>
            </p:cNvPr>
            <p:cNvSpPr txBox="1"/>
            <p:nvPr/>
          </p:nvSpPr>
          <p:spPr>
            <a:xfrm>
              <a:off x="4933728" y="332656"/>
              <a:ext cx="2158551" cy="430887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r>
                <a:rPr lang="es-MX" sz="1100" b="1" dirty="0"/>
                <a:t>PROGRAMA / PROYECTO:</a:t>
              </a:r>
            </a:p>
            <a:p>
              <a:endParaRPr lang="es-MX" sz="1100" b="1" dirty="0"/>
            </a:p>
          </p:txBody>
        </p:sp>
        <p:sp>
          <p:nvSpPr>
            <p:cNvPr id="6" name="CuadroTexto 5">
              <a:extLst>
                <a:ext uri="{FF2B5EF4-FFF2-40B4-BE49-F238E27FC236}">
                  <a16:creationId xmlns:a16="http://schemas.microsoft.com/office/drawing/2014/main" id="{6F576C7C-7071-D4C9-AF9C-040733461FD2}"/>
                </a:ext>
              </a:extLst>
            </p:cNvPr>
            <p:cNvSpPr txBox="1"/>
            <p:nvPr/>
          </p:nvSpPr>
          <p:spPr>
            <a:xfrm>
              <a:off x="7452320" y="332656"/>
              <a:ext cx="1584176" cy="261610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r>
                <a:rPr lang="es-MX" sz="1100" b="1" dirty="0"/>
                <a:t>FECHA: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900A7BC2-C84E-453B-AE5E-DA0F8F264D79}"/>
                </a:ext>
              </a:extLst>
            </p:cNvPr>
            <p:cNvSpPr txBox="1"/>
            <p:nvPr/>
          </p:nvSpPr>
          <p:spPr>
            <a:xfrm>
              <a:off x="179512" y="1252498"/>
              <a:ext cx="3600400" cy="984885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r>
                <a:rPr lang="es-MX" sz="1200" b="1" dirty="0"/>
                <a:t>Características y trabajo a realizar:</a:t>
              </a:r>
            </a:p>
            <a:p>
              <a:endParaRPr lang="es-MX" sz="1200" b="1" dirty="0"/>
            </a:p>
            <a:p>
              <a:r>
                <a:rPr lang="es-MX" sz="11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¿QUIÉN es el cliente típico de tu producto/servicio?</a:t>
              </a:r>
            </a:p>
            <a:p>
              <a:r>
                <a:rPr lang="es-MX" sz="11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¿QUÉ trabajo(s) requiere hacer el cliente?</a:t>
              </a:r>
            </a:p>
            <a:p>
              <a:endParaRPr lang="es-MX" sz="1200" b="1" dirty="0"/>
            </a:p>
          </p:txBody>
        </p:sp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B8AE1A1B-110A-2AB7-DF34-785AE1E7374D}"/>
                </a:ext>
              </a:extLst>
            </p:cNvPr>
            <p:cNvSpPr txBox="1"/>
            <p:nvPr/>
          </p:nvSpPr>
          <p:spPr>
            <a:xfrm>
              <a:off x="179512" y="2376170"/>
              <a:ext cx="3600400" cy="984885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r>
                <a:rPr lang="es-MX" sz="1200" b="1" dirty="0"/>
                <a:t>Problemas y necesidades:</a:t>
              </a:r>
            </a:p>
            <a:p>
              <a:endParaRPr lang="es-MX" sz="1200" b="1" dirty="0"/>
            </a:p>
            <a:p>
              <a:r>
                <a:rPr lang="es-MX" sz="11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¿POR QUÉ necesita el cliente tu producto/servicio para resolver su(s) necesidad(es)?</a:t>
              </a:r>
            </a:p>
            <a:p>
              <a:endParaRPr lang="es-MX" sz="1200" b="1" dirty="0"/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BCC2BFB7-1ECD-8666-C4A1-A4C9B0EBDEDC}"/>
                </a:ext>
              </a:extLst>
            </p:cNvPr>
            <p:cNvSpPr txBox="1"/>
            <p:nvPr/>
          </p:nvSpPr>
          <p:spPr>
            <a:xfrm>
              <a:off x="189964" y="3549496"/>
              <a:ext cx="3600400" cy="815608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r>
                <a:rPr lang="es-MX" sz="1200" b="1" dirty="0"/>
                <a:t>Canal:</a:t>
              </a:r>
            </a:p>
            <a:p>
              <a:endParaRPr lang="es-MX" sz="1200" b="1" dirty="0"/>
            </a:p>
            <a:p>
              <a:r>
                <a:rPr lang="es-MX" sz="11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¿CÓMO obtiene el cliente tu producto/servicio?</a:t>
              </a:r>
            </a:p>
            <a:p>
              <a:endParaRPr lang="es-MX" sz="1200" b="1" dirty="0"/>
            </a:p>
          </p:txBody>
        </p: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6F509885-D1D7-6C6F-8EA1-3BA1F2FC0217}"/>
                </a:ext>
              </a:extLst>
            </p:cNvPr>
            <p:cNvSpPr txBox="1"/>
            <p:nvPr/>
          </p:nvSpPr>
          <p:spPr>
            <a:xfrm>
              <a:off x="189964" y="4692332"/>
              <a:ext cx="3600400" cy="984885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r>
                <a:rPr lang="es-MX" sz="1200" b="1" dirty="0"/>
                <a:t>Experiencia del usuario:</a:t>
              </a:r>
            </a:p>
            <a:p>
              <a:endParaRPr lang="es-MX" sz="1200" b="1" dirty="0"/>
            </a:p>
            <a:p>
              <a:r>
                <a:rPr lang="es-MX" sz="11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¿QUÉ debe hacer tu cliente con tu producto/servicio para tener la propuesta de valor que le ofreces?</a:t>
              </a:r>
            </a:p>
            <a:p>
              <a:endParaRPr lang="es-MX" sz="1200" b="1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318EE0C4-1FFF-C0E1-EB0B-96F88A2888F4}"/>
                </a:ext>
              </a:extLst>
            </p:cNvPr>
            <p:cNvSpPr txBox="1"/>
            <p:nvPr/>
          </p:nvSpPr>
          <p:spPr>
            <a:xfrm>
              <a:off x="5337799" y="1247894"/>
              <a:ext cx="3600400" cy="984885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s-MX" sz="1200" b="1" dirty="0"/>
                <a:t>Alternativas:</a:t>
              </a:r>
            </a:p>
            <a:p>
              <a:pPr algn="r"/>
              <a:endParaRPr lang="es-MX" sz="1200" b="1" dirty="0"/>
            </a:p>
            <a:p>
              <a:pPr algn="r"/>
              <a:r>
                <a:rPr lang="es-MX" sz="11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¿CUÁL es el enfoque actual de tu cliente y cuáles opciones ha estado usando para resolver su necesidad?</a:t>
              </a:r>
            </a:p>
            <a:p>
              <a:pPr algn="r"/>
              <a:endParaRPr lang="es-MX" sz="1200" b="1" dirty="0"/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0B88A135-CFAE-B188-75B8-1ED304D103F7}"/>
                </a:ext>
              </a:extLst>
            </p:cNvPr>
            <p:cNvSpPr txBox="1"/>
            <p:nvPr/>
          </p:nvSpPr>
          <p:spPr>
            <a:xfrm>
              <a:off x="5364088" y="2366964"/>
              <a:ext cx="3600400" cy="969496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s-MX" sz="1200" b="1" dirty="0"/>
                <a:t>Puntos clave:</a:t>
              </a:r>
            </a:p>
            <a:p>
              <a:pPr algn="r"/>
              <a:endParaRPr lang="es-MX" sz="1200" b="1" dirty="0"/>
            </a:p>
            <a:p>
              <a:pPr algn="r"/>
              <a:r>
                <a:rPr lang="es-MX" sz="11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¿CUÁLES son los elementos básicos que tu producto/servicio debe tener para entender las necesidades de tu cliente y resolver su necesidad?</a:t>
              </a:r>
            </a:p>
          </p:txBody>
        </p:sp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949B9A44-C368-8DB1-E536-B5F2CE2FE908}"/>
                </a:ext>
              </a:extLst>
            </p:cNvPr>
            <p:cNvSpPr txBox="1"/>
            <p:nvPr/>
          </p:nvSpPr>
          <p:spPr>
            <a:xfrm>
              <a:off x="5353636" y="3527381"/>
              <a:ext cx="3600400" cy="984885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s-MX" sz="1200" b="1" dirty="0"/>
                <a:t>Valor del canal:</a:t>
              </a:r>
            </a:p>
            <a:p>
              <a:pPr algn="r"/>
              <a:endParaRPr lang="es-MX" sz="1200" b="1" dirty="0"/>
            </a:p>
            <a:p>
              <a:pPr algn="r"/>
              <a:r>
                <a:rPr lang="es-MX" sz="11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¿QUÉ valor obtiene el canal por el cuál ofreces tu producto/servicio?</a:t>
              </a:r>
            </a:p>
            <a:p>
              <a:pPr algn="r"/>
              <a:endParaRPr lang="es-MX" sz="1200" b="1" dirty="0"/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2929828A-1923-5CBA-A408-F80CEB80EFCE}"/>
                </a:ext>
              </a:extLst>
            </p:cNvPr>
            <p:cNvSpPr txBox="1"/>
            <p:nvPr/>
          </p:nvSpPr>
          <p:spPr>
            <a:xfrm>
              <a:off x="5353636" y="4690494"/>
              <a:ext cx="3600400" cy="1138773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s-MX" sz="1200" b="1" dirty="0"/>
                <a:t>Indicadores clave:</a:t>
              </a:r>
            </a:p>
            <a:p>
              <a:pPr algn="r"/>
              <a:endParaRPr lang="es-MX" sz="1200" b="1" dirty="0"/>
            </a:p>
            <a:p>
              <a:pPr algn="r"/>
              <a:r>
                <a:rPr lang="es-MX" sz="11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¿CUÁLES son los indicadores que requieres para saber si tu cliente resolvió su necesidad?</a:t>
              </a:r>
            </a:p>
            <a:p>
              <a:pPr algn="r"/>
              <a:r>
                <a:rPr lang="es-MX" sz="11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Estos indicadores te permiten comprobar que tu Product Market fit  se realizó correctamente</a:t>
              </a:r>
            </a:p>
          </p:txBody>
        </p:sp>
        <p:pic>
          <p:nvPicPr>
            <p:cNvPr id="15" name="Slide">
              <a:extLst>
                <a:ext uri="{FF2B5EF4-FFF2-40B4-BE49-F238E27FC236}">
                  <a16:creationId xmlns:a16="http://schemas.microsoft.com/office/drawing/2014/main" id="{689F9A93-6EEA-2012-D0F2-58E42787360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93338"/>
            <a:stretch/>
          </p:blipFill>
          <p:spPr>
            <a:xfrm>
              <a:off x="0" y="5896249"/>
              <a:ext cx="9144000" cy="430887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805</TotalTime>
  <Words>206</Words>
  <Application>Microsoft Macintosh PowerPoint</Application>
  <PresentationFormat>Presentación en pantalla (4:3)</PresentationFormat>
  <Paragraphs>31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3" baseType="lpstr">
      <vt:lpstr>Calibri</vt:lpstr>
      <vt:lpstr>Theme51</vt:lpstr>
      <vt:lpstr>Presentación de PowerPoint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Presentation</dc:title>
  <dc:subject/>
  <dc:creator>Unknown Creator</dc:creator>
  <cp:keywords/>
  <dc:description/>
  <cp:lastModifiedBy>Microsoft Office User</cp:lastModifiedBy>
  <cp:revision>3</cp:revision>
  <dcterms:created xsi:type="dcterms:W3CDTF">2023-07-04T03:58:12Z</dcterms:created>
  <dcterms:modified xsi:type="dcterms:W3CDTF">2024-04-25T12:43:56Z</dcterms:modified>
  <cp:category/>
</cp:coreProperties>
</file>